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94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4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7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19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03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66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20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938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2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0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03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4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9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4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1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6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D31CC1-D6EE-4046-9F29-5C8237FC9237}" type="datetimeFigureOut">
              <a:rPr lang="en-US" smtClean="0"/>
              <a:t>3/20/2018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77E4D25-A3BD-47AC-8C52-2E46B82635E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19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yazo.com/16613fa18e8127d58aabf67c4ee2c61d" TargetMode="External"/><Relationship Id="rId2" Type="http://schemas.openxmlformats.org/officeDocument/2006/relationships/hyperlink" Target="https://gyazo.com/2705ff7f49af58134dc967254d42c99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yazo.com/eb0d50156688a9125f848ff161df0d51" TargetMode="External"/><Relationship Id="rId4" Type="http://schemas.openxmlformats.org/officeDocument/2006/relationships/hyperlink" Target="https://gyazo.com/efe6aa129d626b0cef998de80ca60e4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E7464-4945-4563-891C-EDC3A6F127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Project Survival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03E0CDB-D144-4ADE-92D5-7F3F420711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7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11F518-8232-447D-AAFE-9BA9AF1D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Inleiding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9B818EA-A1A2-4DAE-837D-5286BFA98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Mechanics</a:t>
            </a: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Reflectie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Art / Demo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393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8E567-F0F8-4709-8650-24BCC501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Mechanics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4BF925C-E3EC-4668-8B75-585C68653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Primary</a:t>
            </a:r>
          </a:p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Secondary</a:t>
            </a:r>
          </a:p>
        </p:txBody>
      </p:sp>
    </p:spTree>
    <p:extLst>
      <p:ext uri="{BB962C8B-B14F-4D97-AF65-F5344CB8AC3E}">
        <p14:creationId xmlns:p14="http://schemas.microsoft.com/office/powerpoint/2010/main" val="4258203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7D760F-E2BD-49DD-B388-9156DC74E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1278"/>
            <a:ext cx="9905998" cy="1905000"/>
          </a:xfrm>
        </p:spPr>
        <p:txBody>
          <a:bodyPr/>
          <a:lstStyle/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Reflectie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8A4BBBD-4F6B-4CF4-805A-ACD39A012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349" y="1615735"/>
            <a:ext cx="9905998" cy="4850167"/>
          </a:xfrm>
        </p:spPr>
        <p:txBody>
          <a:bodyPr>
            <a:normAutofit lnSpcReduction="10000"/>
          </a:bodyPr>
          <a:lstStyle/>
          <a:p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Wat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ging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er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goed?</a:t>
            </a: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Samenwerking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Werk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kwam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goed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af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Doorwerken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Wat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ging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er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fout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/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kon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 beter?</a:t>
            </a: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Github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Problemen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tussen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groepsgenoten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Afwezigheid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Persoonlijke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werk</a:t>
            </a:r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 </a:t>
            </a:r>
            <a:r>
              <a:rPr lang="en-US" dirty="0" err="1">
                <a:latin typeface="Prototype" panose="02000400000000000000" pitchFamily="2" charset="0"/>
                <a:cs typeface="Prototype" panose="02000400000000000000" pitchFamily="2" charset="0"/>
              </a:rPr>
              <a:t>problemen</a:t>
            </a:r>
            <a:endParaRPr lang="en-US" dirty="0">
              <a:latin typeface="Prototype" panose="02000400000000000000" pitchFamily="2" charset="0"/>
              <a:cs typeface="Prototype" panose="02000400000000000000" pitchFamily="2" charset="0"/>
            </a:endParaRPr>
          </a:p>
          <a:p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Hoe hebben we het </a:t>
            </a:r>
            <a:r>
              <a:rPr lang="en-US" sz="3000" dirty="0" err="1">
                <a:latin typeface="Prototype" panose="02000400000000000000" pitchFamily="2" charset="0"/>
                <a:cs typeface="Prototype" panose="02000400000000000000" pitchFamily="2" charset="0"/>
              </a:rPr>
              <a:t>opgelost</a:t>
            </a:r>
            <a:r>
              <a:rPr lang="en-US" sz="3000" dirty="0">
                <a:latin typeface="Prototype" panose="02000400000000000000" pitchFamily="2" charset="0"/>
                <a:cs typeface="Prototype" panose="020004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065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8FF15-F60D-43DB-BE24-C4600EE64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rototype" panose="02000400000000000000" pitchFamily="2" charset="0"/>
                <a:cs typeface="Prototype" panose="02000400000000000000" pitchFamily="2" charset="0"/>
              </a:rPr>
              <a:t>Art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38739B9-B310-4575-A5CD-E088B1AEE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878" y="952500"/>
            <a:ext cx="5425705" cy="3124200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6AB50BB0-1024-4B94-84C9-413A40D30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757" y="3018946"/>
            <a:ext cx="5425705" cy="31242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A7D2C38-ECA9-4AC3-A8F4-20233580D3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57" y="1747282"/>
            <a:ext cx="5260501" cy="302907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59C598E9-794B-4DBF-ADCF-76CF1CB185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0596"/>
            <a:ext cx="4546270" cy="261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33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6278E-285D-4830-BBC3-2B10C9EAD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EFB40B9-EE44-41F9-843A-2D9F741D0A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958" y="249991"/>
            <a:ext cx="6926632" cy="3124200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A93F22F-1711-4E53-AB7C-AAA013AF6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4191"/>
            <a:ext cx="6217374" cy="280753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EB5536EB-8D61-4B3E-B89F-CB03821E84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275" y="3374190"/>
            <a:ext cx="6181725" cy="280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F6DF7C-DE04-4131-A913-46B43F0FD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Zombie animations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91D572-63B8-44BC-B62C-E3EFE3AA7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Walk: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https://gyazo.com/2705ff7f49af58134dc967254d42c992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Attacks:</a:t>
            </a:r>
          </a:p>
          <a:p>
            <a:pPr marL="0" indent="0">
              <a:buNone/>
            </a:pPr>
            <a:r>
              <a:rPr lang="en-US" u="sng" dirty="0">
                <a:effectLst/>
                <a:hlinkClick r:id="rId3" tooltip="https://gyazo.com/16613fa18e8127d58aabf67c4ee2c61d"/>
              </a:rPr>
              <a:t>https://gyazo.com/16613fa18e8127d58aabf67c4ee2c61d</a:t>
            </a:r>
            <a:endParaRPr lang="en-US" u="sng" dirty="0">
              <a:effectLst/>
            </a:endParaRPr>
          </a:p>
          <a:p>
            <a:pPr marL="0" indent="0">
              <a:buNone/>
            </a:pPr>
            <a:r>
              <a:rPr lang="en-US" dirty="0">
                <a:effectLst/>
                <a:hlinkClick r:id="rId4" tooltip="https://gyazo.com/efe6aa129d626b0cef998de80ca60e4d"/>
              </a:rPr>
              <a:t>https://gyazo.com/efe6aa129d626b0cef998de80ca60e4d</a:t>
            </a:r>
            <a:endParaRPr lang="en-US" dirty="0">
              <a:effectLst/>
            </a:endParaRPr>
          </a:p>
          <a:p>
            <a:pPr marL="0" indent="0">
              <a:buNone/>
            </a:pPr>
            <a:r>
              <a:rPr lang="en-US" dirty="0">
                <a:effectLst/>
              </a:rPr>
              <a:t>Death:</a:t>
            </a:r>
          </a:p>
          <a:p>
            <a:pPr marL="0" indent="0">
              <a:buNone/>
            </a:pPr>
            <a:r>
              <a:rPr lang="en-US" dirty="0">
                <a:effectLst/>
                <a:hlinkClick r:id="rId5" tooltip="https://gyazo.com/eb0d50156688a9125f848ff161df0d51"/>
              </a:rPr>
              <a:t>https://gyazo.com/eb0d50156688a9125f848ff161df0d51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892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ster">
  <a:themeElements>
    <a:clrScheme name="Raster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Raster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st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TM03457485[[fn=Raster]]</Template>
  <TotalTime>49</TotalTime>
  <Words>82</Words>
  <Application>Microsoft Office PowerPoint</Application>
  <PresentationFormat>Breedbeeld</PresentationFormat>
  <Paragraphs>28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Prototype</vt:lpstr>
      <vt:lpstr>Raster</vt:lpstr>
      <vt:lpstr>Project Survival</vt:lpstr>
      <vt:lpstr>Inleiding</vt:lpstr>
      <vt:lpstr>Mechanics</vt:lpstr>
      <vt:lpstr>Reflectie</vt:lpstr>
      <vt:lpstr>Art</vt:lpstr>
      <vt:lpstr>PowerPoint-presentatie</vt:lpstr>
      <vt:lpstr>Zombie animations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Survival</dc:title>
  <dc:creator>Rief v. Dijk</dc:creator>
  <cp:lastModifiedBy>Rief v. Dijk</cp:lastModifiedBy>
  <cp:revision>7</cp:revision>
  <dcterms:created xsi:type="dcterms:W3CDTF">2018-03-20T08:13:39Z</dcterms:created>
  <dcterms:modified xsi:type="dcterms:W3CDTF">2018-03-20T09:03:47Z</dcterms:modified>
</cp:coreProperties>
</file>

<file path=docProps/thumbnail.jpeg>
</file>